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2"/>
  </p:notesMasterIdLst>
  <p:handoutMasterIdLst>
    <p:handoutMasterId r:id="rId23"/>
  </p:handoutMasterIdLst>
  <p:sldIdLst>
    <p:sldId id="257" r:id="rId5"/>
    <p:sldId id="268" r:id="rId6"/>
    <p:sldId id="282" r:id="rId7"/>
    <p:sldId id="267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80" r:id="rId18"/>
    <p:sldId id="281" r:id="rId19"/>
    <p:sldId id="279" r:id="rId20"/>
    <p:sldId id="278" r:id="rId2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0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2/15/2017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2/15/2017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57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2/15/2017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2/15/2017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2/15/2017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2/15/2017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2/15/2017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2/15/2017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2/15/2017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2/15/2017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2/15/2017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2/15/2017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2/15/2017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2/15/2017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Dalton Kirk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Match Detection - List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379" y="2204864"/>
            <a:ext cx="3620005" cy="2991267"/>
          </a:xfrm>
        </p:spPr>
      </p:pic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List  = B,W,R,G,G</a:t>
            </a:r>
          </a:p>
          <a:p>
            <a:r>
              <a:rPr lang="en-US" dirty="0"/>
              <a:t>How to get tiles to fall correctly</a:t>
            </a:r>
          </a:p>
          <a:p>
            <a:r>
              <a:rPr lang="en-US" dirty="0"/>
              <a:t>Matches over multiple rows</a:t>
            </a:r>
          </a:p>
        </p:txBody>
      </p:sp>
    </p:spTree>
    <p:extLst>
      <p:ext uri="{BB962C8B-B14F-4D97-AF65-F5344CB8AC3E}">
        <p14:creationId xmlns:p14="http://schemas.microsoft.com/office/powerpoint/2010/main" val="31473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Match Detection - Colliders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747" y="1988840"/>
            <a:ext cx="4465637" cy="4465637"/>
          </a:xfrm>
        </p:spPr>
      </p:pic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Physics + Gravity</a:t>
            </a:r>
          </a:p>
          <a:p>
            <a:r>
              <a:rPr lang="en-US" dirty="0"/>
              <a:t>Feelers</a:t>
            </a:r>
          </a:p>
          <a:p>
            <a:r>
              <a:rPr lang="en-US" dirty="0"/>
              <a:t>Can't get more than 3</a:t>
            </a:r>
          </a:p>
          <a:p>
            <a:r>
              <a:rPr lang="en-US" dirty="0"/>
              <a:t>Not reliable</a:t>
            </a:r>
          </a:p>
        </p:txBody>
      </p:sp>
    </p:spTree>
    <p:extLst>
      <p:ext uri="{BB962C8B-B14F-4D97-AF65-F5344CB8AC3E}">
        <p14:creationId xmlns:p14="http://schemas.microsoft.com/office/powerpoint/2010/main" val="421489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Match Detection – My Own </a:t>
            </a:r>
            <a:r>
              <a:rPr lang="en-GB" dirty="0" err="1"/>
              <a:t>Raycasts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 err="1"/>
              <a:t>Raycasts</a:t>
            </a:r>
            <a:r>
              <a:rPr lang="en-US" dirty="0"/>
              <a:t> not reliable</a:t>
            </a:r>
          </a:p>
          <a:p>
            <a:r>
              <a:rPr lang="en-US" dirty="0"/>
              <a:t>Colliders that pass over tiles</a:t>
            </a:r>
          </a:p>
          <a:p>
            <a:r>
              <a:rPr lang="en-US" dirty="0"/>
              <a:t>Add tiles to list for the row/column</a:t>
            </a:r>
          </a:p>
          <a:p>
            <a:r>
              <a:rPr lang="en-US" dirty="0"/>
              <a:t>Check through list for matches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484" y="1772816"/>
            <a:ext cx="4853681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57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Finish reputation system</a:t>
            </a:r>
          </a:p>
          <a:p>
            <a:r>
              <a:rPr lang="en-US" dirty="0"/>
              <a:t>Add second restaurant</a:t>
            </a:r>
          </a:p>
          <a:p>
            <a:r>
              <a:rPr lang="en-US" dirty="0"/>
              <a:t>Get play testers</a:t>
            </a:r>
          </a:p>
          <a:p>
            <a:r>
              <a:rPr lang="en-US" dirty="0"/>
              <a:t>Add or change features</a:t>
            </a:r>
          </a:p>
          <a:p>
            <a:r>
              <a:rPr lang="en-US" dirty="0"/>
              <a:t>Polish</a:t>
            </a:r>
          </a:p>
        </p:txBody>
      </p:sp>
    </p:spTree>
    <p:extLst>
      <p:ext uri="{BB962C8B-B14F-4D97-AF65-F5344CB8AC3E}">
        <p14:creationId xmlns:p14="http://schemas.microsoft.com/office/powerpoint/2010/main" val="254950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836" y="260648"/>
            <a:ext cx="10360501" cy="1223963"/>
          </a:xfrm>
        </p:spPr>
        <p:txBody>
          <a:bodyPr/>
          <a:lstStyle/>
          <a:p>
            <a:r>
              <a:rPr lang="en-GB" dirty="0"/>
              <a:t>Project Milestones – Old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364" y="96467"/>
            <a:ext cx="6336704" cy="669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66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820" y="260648"/>
            <a:ext cx="10360501" cy="1223963"/>
          </a:xfrm>
        </p:spPr>
        <p:txBody>
          <a:bodyPr/>
          <a:lstStyle/>
          <a:p>
            <a:r>
              <a:rPr lang="en-GB" dirty="0"/>
              <a:t>Project Milestones – New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380" y="188640"/>
            <a:ext cx="6236851" cy="661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841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3852" y="2276872"/>
            <a:ext cx="10360501" cy="1223963"/>
          </a:xfrm>
        </p:spPr>
        <p:txBody>
          <a:bodyPr/>
          <a:lstStyle/>
          <a:p>
            <a:pPr algn="ctr"/>
            <a:r>
              <a:rPr lang="en-GB" dirty="0"/>
              <a:t>Testing on a mobile</a:t>
            </a:r>
          </a:p>
        </p:txBody>
      </p:sp>
    </p:spTree>
    <p:extLst>
      <p:ext uri="{BB962C8B-B14F-4D97-AF65-F5344CB8AC3E}">
        <p14:creationId xmlns:p14="http://schemas.microsoft.com/office/powerpoint/2010/main" val="3213558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3658419"/>
          </a:xfrm>
        </p:spPr>
        <p:txBody>
          <a:bodyPr/>
          <a:lstStyle/>
          <a:p>
            <a:pPr algn="ctr"/>
            <a:r>
              <a:rPr lang="en-GB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623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Project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Games made in Unity</a:t>
            </a:r>
          </a:p>
          <a:p>
            <a:r>
              <a:rPr lang="en-US" dirty="0"/>
              <a:t>Prototypes</a:t>
            </a:r>
          </a:p>
          <a:p>
            <a:r>
              <a:rPr lang="en-US" dirty="0"/>
              <a:t>One polished game</a:t>
            </a:r>
          </a:p>
          <a:p>
            <a:r>
              <a:rPr lang="en-US" dirty="0"/>
              <a:t>Portfolio</a:t>
            </a:r>
          </a:p>
          <a:p>
            <a:r>
              <a:rPr lang="en-US" dirty="0"/>
              <a:t>Art is not being focused on in this project</a:t>
            </a:r>
          </a:p>
          <a:p>
            <a:r>
              <a:rPr lang="en-US" dirty="0"/>
              <a:t>Improve/showcase skills (code &amp; design)</a:t>
            </a: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Initial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 App annual revenue - $70 billion by 2017 (Paolo Roma, Daniele Ragaglia, 2016)</a:t>
            </a:r>
          </a:p>
          <a:p>
            <a:endParaRPr lang="it-IT" dirty="0"/>
          </a:p>
          <a:p>
            <a:r>
              <a:rPr lang="it-IT" dirty="0"/>
              <a:t>Games – most popular cateogry in Apple Store (</a:t>
            </a:r>
            <a:r>
              <a:rPr lang="en-GB" dirty="0"/>
              <a:t>https://www.statista.com/statistics/270291/popular-categories-in-the-app-store/</a:t>
            </a:r>
            <a:r>
              <a:rPr lang="it-IT" dirty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161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Casual Game, familiar yet different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Easy for anyone to understand</a:t>
            </a:r>
          </a:p>
          <a:p>
            <a:r>
              <a:rPr lang="en-GB" dirty="0"/>
              <a:t>Clear goals</a:t>
            </a:r>
          </a:p>
          <a:p>
            <a:r>
              <a:rPr lang="en-GB" dirty="0"/>
              <a:t>USP</a:t>
            </a:r>
          </a:p>
          <a:p>
            <a:r>
              <a:rPr lang="en-GB" dirty="0"/>
              <a:t>Well known theme</a:t>
            </a:r>
          </a:p>
          <a:p>
            <a:r>
              <a:rPr lang="en-GB" dirty="0"/>
              <a:t>Game concepts borrow familiar content and themes from life</a:t>
            </a:r>
          </a:p>
          <a:p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7390556" y="6309320"/>
            <a:ext cx="47309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Trefry</a:t>
            </a:r>
            <a:r>
              <a:rPr lang="en-GB" dirty="0"/>
              <a:t>, G (2010) </a:t>
            </a:r>
            <a:r>
              <a:rPr lang="en-GB" i="1" dirty="0"/>
              <a:t>Casual Game Design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Restaurant</a:t>
            </a:r>
          </a:p>
          <a:p>
            <a:r>
              <a:rPr lang="en-US" dirty="0"/>
              <a:t>Matches make meals</a:t>
            </a:r>
          </a:p>
          <a:p>
            <a:r>
              <a:rPr lang="en-US" dirty="0"/>
              <a:t>Serve the customers whilst matching (spinning plates)</a:t>
            </a:r>
          </a:p>
          <a:p>
            <a:r>
              <a:rPr lang="en-US" dirty="0"/>
              <a:t>Manage stock</a:t>
            </a:r>
          </a:p>
          <a:p>
            <a:r>
              <a:rPr lang="en-US" dirty="0"/>
              <a:t>Buy better restaurants</a:t>
            </a:r>
          </a:p>
          <a:p>
            <a:r>
              <a:rPr lang="en-US" dirty="0"/>
              <a:t>Punishment for matching more than 3 </a:t>
            </a:r>
            <a:r>
              <a:rPr lang="en-US"/>
              <a:t>experiement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 of the Game – Management Scene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152" y="1498600"/>
            <a:ext cx="8763962" cy="4907602"/>
          </a:xfrm>
        </p:spPr>
      </p:pic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 of the Game – Matching Scene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361" y="1511937"/>
            <a:ext cx="8719543" cy="488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70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 of the Game – Reputation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Customers leave ratings when served</a:t>
            </a:r>
          </a:p>
          <a:p>
            <a:r>
              <a:rPr lang="en-US" dirty="0"/>
              <a:t>Average rating effects reputation when you close</a:t>
            </a:r>
          </a:p>
          <a:p>
            <a:r>
              <a:rPr lang="en-US" dirty="0"/>
              <a:t>Reputation effects number of customers</a:t>
            </a:r>
          </a:p>
        </p:txBody>
      </p:sp>
    </p:spTree>
    <p:extLst>
      <p:ext uri="{BB962C8B-B14F-4D97-AF65-F5344CB8AC3E}">
        <p14:creationId xmlns:p14="http://schemas.microsoft.com/office/powerpoint/2010/main" val="2128524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How matches are detected</a:t>
            </a:r>
          </a:p>
          <a:p>
            <a:r>
              <a:rPr lang="en-US" dirty="0"/>
              <a:t>Spent a lot of time changing the system</a:t>
            </a:r>
          </a:p>
        </p:txBody>
      </p:sp>
    </p:spTree>
    <p:extLst>
      <p:ext uri="{BB962C8B-B14F-4D97-AF65-F5344CB8AC3E}">
        <p14:creationId xmlns:p14="http://schemas.microsoft.com/office/powerpoint/2010/main" val="65446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98</TotalTime>
  <Words>243</Words>
  <Application>Microsoft Office PowerPoint</Application>
  <PresentationFormat>Custom</PresentationFormat>
  <Paragraphs>62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Tech 16x9</vt:lpstr>
      <vt:lpstr>Final Project</vt:lpstr>
      <vt:lpstr>My Project</vt:lpstr>
      <vt:lpstr>Initial Research</vt:lpstr>
      <vt:lpstr>Casual Game, familiar yet different</vt:lpstr>
      <vt:lpstr>The Concept</vt:lpstr>
      <vt:lpstr>Current State of the Game – Management Scene</vt:lpstr>
      <vt:lpstr>Current State of the Game – Matching Scene</vt:lpstr>
      <vt:lpstr>Current State of the Game – Reputation System</vt:lpstr>
      <vt:lpstr>Issues Faced</vt:lpstr>
      <vt:lpstr>1st Match Detection - List</vt:lpstr>
      <vt:lpstr>2nd Match Detection - Colliders</vt:lpstr>
      <vt:lpstr>Current Match Detection – My Own Raycasts</vt:lpstr>
      <vt:lpstr>What’s Next?</vt:lpstr>
      <vt:lpstr>Project Milestones – Old </vt:lpstr>
      <vt:lpstr>Project Milestones – New </vt:lpstr>
      <vt:lpstr>Testing on a mobile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Major Project</dc:title>
  <dc:creator>dalton kirk</dc:creator>
  <cp:lastModifiedBy>dalton kirk</cp:lastModifiedBy>
  <cp:revision>11</cp:revision>
  <dcterms:created xsi:type="dcterms:W3CDTF">2017-02-13T17:30:37Z</dcterms:created>
  <dcterms:modified xsi:type="dcterms:W3CDTF">2017-02-15T13:57:39Z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